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71" autoAdjust="0"/>
    <p:restoredTop sz="96062" autoAdjust="0"/>
  </p:normalViewPr>
  <p:slideViewPr>
    <p:cSldViewPr snapToGrid="0" snapToObjects="1">
      <p:cViewPr>
        <p:scale>
          <a:sx n="33" d="100"/>
          <a:sy n="33" d="100"/>
        </p:scale>
        <p:origin x="2438" y="13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942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ickr.com/photos/11529746@N04/9569341755" TargetMode="External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s://pixabay.com/en/snake-green-cartoon-spotted-tail-306109/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1E5843F-19DE-97FC-C345-C8048674A9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1000" contrast="-2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606987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5400" b="1" i="1" dirty="0">
                <a:solidFill>
                  <a:schemeClr val="accent1">
                    <a:lumMod val="50000"/>
                  </a:schemeClr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Viner Hand ITC" panose="03070502030502020203" pitchFamily="66" charset="0"/>
                <a:ea typeface="Arimo" pitchFamily="34" charset="-122"/>
              </a:rPr>
              <a:t>Snake Game: A Fascinating Journey into Web Development</a:t>
            </a:r>
          </a:p>
        </p:txBody>
      </p:sp>
      <p:sp>
        <p:nvSpPr>
          <p:cNvPr id="6" name="Text 3"/>
          <p:cNvSpPr/>
          <p:nvPr/>
        </p:nvSpPr>
        <p:spPr>
          <a:xfrm>
            <a:off x="237065" y="5280660"/>
            <a:ext cx="7667334" cy="977384"/>
          </a:xfrm>
          <a:prstGeom prst="rect">
            <a:avLst/>
          </a:prstGeom>
          <a:noFill/>
          <a:ln/>
          <a:effectLst>
            <a:glow rad="215900">
              <a:schemeClr val="tx1">
                <a:alpha val="40000"/>
              </a:schemeClr>
            </a:glow>
          </a:effectLst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gradFill flip="none" rotWithShape="1">
                  <a:gsLst>
                    <a:gs pos="0">
                      <a:schemeClr val="accent2">
                        <a:lumMod val="89000"/>
                      </a:schemeClr>
                    </a:gs>
                    <a:gs pos="23000">
                      <a:schemeClr val="accent2">
                        <a:lumMod val="89000"/>
                      </a:schemeClr>
                    </a:gs>
                    <a:gs pos="69000">
                      <a:schemeClr val="accent2">
                        <a:lumMod val="75000"/>
                      </a:schemeClr>
                    </a:gs>
                    <a:gs pos="97000">
                      <a:schemeClr val="accent2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165100">
                    <a:schemeClr val="tx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Embark on an interactive adventure as we explore the mesmerizing world of the Snake Game and its fascinating role in web development.</a:t>
            </a:r>
            <a:endParaRPr lang="en-US" sz="1750" b="1" dirty="0">
              <a:gradFill flip="none" rotWithShape="1">
                <a:gsLst>
                  <a:gs pos="0">
                    <a:schemeClr val="accent2">
                      <a:lumMod val="89000"/>
                    </a:schemeClr>
                  </a:gs>
                  <a:gs pos="23000">
                    <a:schemeClr val="accent2">
                      <a:lumMod val="89000"/>
                    </a:schemeClr>
                  </a:gs>
                  <a:gs pos="69000">
                    <a:schemeClr val="accent2">
                      <a:lumMod val="75000"/>
                    </a:schemeClr>
                  </a:gs>
                  <a:gs pos="97000">
                    <a:schemeClr val="accent2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glow rad="165100">
                  <a:schemeClr val="tx1"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833199" y="6250424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593196" y="6428184"/>
            <a:ext cx="2007959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34000">
                      <a:schemeClr val="accent1">
                        <a:lumMod val="89000"/>
                      </a:schemeClr>
                    </a:gs>
                    <a:gs pos="85315">
                      <a:schemeClr val="bg1"/>
                    </a:gs>
                    <a:gs pos="68000">
                      <a:schemeClr val="bg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457200">
                    <a:schemeClr val="tx1">
                      <a:alpha val="40000"/>
                    </a:schemeClr>
                  </a:glow>
                </a:effectLst>
                <a:latin typeface="Brush Script MT" panose="03060802040406070304" pitchFamily="66" charset="0"/>
                <a:ea typeface="Arimo" pitchFamily="34" charset="-122"/>
                <a:cs typeface="Arimo" pitchFamily="34" charset="-120"/>
              </a:rPr>
              <a:t>by </a:t>
            </a:r>
            <a:r>
              <a:rPr lang="en-US" sz="2187" b="1" dirty="0" err="1"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34000">
                      <a:schemeClr val="accent1">
                        <a:lumMod val="89000"/>
                      </a:schemeClr>
                    </a:gs>
                    <a:gs pos="85315">
                      <a:schemeClr val="bg1"/>
                    </a:gs>
                    <a:gs pos="68000">
                      <a:schemeClr val="bg1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457200">
                    <a:schemeClr val="tx1">
                      <a:alpha val="40000"/>
                    </a:schemeClr>
                  </a:glow>
                </a:effectLst>
                <a:latin typeface="Brush Script MT" panose="03060802040406070304" pitchFamily="66" charset="0"/>
                <a:ea typeface="Arimo" pitchFamily="34" charset="-122"/>
                <a:cs typeface="Arimo" pitchFamily="34" charset="-120"/>
              </a:rPr>
              <a:t>SarathChandra</a:t>
            </a:r>
            <a:endParaRPr lang="en-US" sz="2187" dirty="0">
              <a:gradFill flip="none" rotWithShape="1">
                <a:gsLst>
                  <a:gs pos="0">
                    <a:schemeClr val="accent1">
                      <a:lumMod val="89000"/>
                    </a:schemeClr>
                  </a:gs>
                  <a:gs pos="34000">
                    <a:schemeClr val="accent1">
                      <a:lumMod val="89000"/>
                    </a:schemeClr>
                  </a:gs>
                  <a:gs pos="85315">
                    <a:schemeClr val="bg1"/>
                  </a:gs>
                  <a:gs pos="68000">
                    <a:schemeClr val="bg1"/>
                  </a:gs>
                </a:gsLst>
                <a:path path="circle">
                  <a:fillToRect l="50000" t="50000" r="50000" b="50000"/>
                </a:path>
                <a:tileRect/>
              </a:gradFill>
              <a:effectLst>
                <a:glow rad="457200">
                  <a:schemeClr val="tx1">
                    <a:alpha val="40000"/>
                  </a:schemeClr>
                </a:glow>
              </a:effectLst>
              <a:latin typeface="Brush Script MT" panose="03060802040406070304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ABF479-73ED-CAEF-FA21-4D69BE965AF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349" r="10185" b="4082"/>
          <a:stretch/>
        </p:blipFill>
        <p:spPr>
          <a:xfrm>
            <a:off x="750208" y="6175751"/>
            <a:ext cx="549477" cy="663240"/>
          </a:xfrm>
          <a:prstGeom prst="rect">
            <a:avLst/>
          </a:prstGeom>
          <a:effectLst>
            <a:glow rad="685800">
              <a:schemeClr val="accent1">
                <a:alpha val="39000"/>
              </a:schemeClr>
            </a:glo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C3A1A648-3CC4-63D4-7687-E2EF49D3C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4630400" cy="9031111"/>
          </a:xfrm>
          <a:prstGeom prst="rect">
            <a:avLst/>
          </a:prstGeom>
        </p:spPr>
      </p:pic>
      <p:sp>
        <p:nvSpPr>
          <p:cNvPr id="4" name="Text 2"/>
          <p:cNvSpPr/>
          <p:nvPr/>
        </p:nvSpPr>
        <p:spPr>
          <a:xfrm>
            <a:off x="2348389" y="319004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Introduction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2348448" y="4684156"/>
            <a:ext cx="10167402" cy="13594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Discover the origins of the Snake Game and its evolution into a beloved classic. Unleash your nostalgia as we dive into its captivating simplicity and addictive gameplay.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Working of the Snake Game</a:t>
            </a:r>
          </a:p>
        </p:txBody>
      </p:sp>
      <p:sp>
        <p:nvSpPr>
          <p:cNvPr id="6" name="Text 3"/>
          <p:cNvSpPr/>
          <p:nvPr/>
        </p:nvSpPr>
        <p:spPr>
          <a:xfrm>
            <a:off x="8331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Delve into the intricacies of the Snake Game's mechanics. Unravel the logic and algorithms behind its movement, collision detection, and scoreboard management.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321237"/>
            <a:ext cx="74828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Uses of the Snake Game</a:t>
            </a:r>
          </a:p>
        </p:txBody>
      </p:sp>
      <p:sp>
        <p:nvSpPr>
          <p:cNvPr id="6" name="Shape 3"/>
          <p:cNvSpPr/>
          <p:nvPr/>
        </p:nvSpPr>
        <p:spPr>
          <a:xfrm>
            <a:off x="4490799" y="2348865"/>
            <a:ext cx="4542115" cy="2701766"/>
          </a:xfrm>
          <a:prstGeom prst="roundRect">
            <a:avLst>
              <a:gd name="adj" fmla="val 2467"/>
            </a:avLst>
          </a:prstGeom>
          <a:solidFill>
            <a:srgbClr val="171542"/>
          </a:solidFill>
          <a:ln/>
        </p:spPr>
      </p:sp>
      <p:sp>
        <p:nvSpPr>
          <p:cNvPr id="7" name="Text 4"/>
          <p:cNvSpPr/>
          <p:nvPr/>
        </p:nvSpPr>
        <p:spPr>
          <a:xfrm>
            <a:off x="4712970" y="257103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Recreation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712970" y="3051453"/>
            <a:ext cx="409777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Experience endless entertainment as the Snake Game provides hours of fun and relaxation, both as a casual pastime and intense competition.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9255085" y="2348865"/>
            <a:ext cx="4542115" cy="2701766"/>
          </a:xfrm>
          <a:prstGeom prst="roundRect">
            <a:avLst>
              <a:gd name="adj" fmla="val 2467"/>
            </a:avLst>
          </a:prstGeom>
          <a:solidFill>
            <a:srgbClr val="171542"/>
          </a:solidFill>
          <a:ln/>
        </p:spPr>
      </p:sp>
      <p:sp>
        <p:nvSpPr>
          <p:cNvPr id="10" name="Text 7"/>
          <p:cNvSpPr/>
          <p:nvPr/>
        </p:nvSpPr>
        <p:spPr>
          <a:xfrm>
            <a:off x="9477256" y="257103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Education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9477256" y="3051453"/>
            <a:ext cx="409777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Introduce programming concepts through playful learning. The Snake Game empowers beginners to understand logic, algorithms, and game development principles.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4490799" y="5272802"/>
            <a:ext cx="9306401" cy="1635562"/>
          </a:xfrm>
          <a:prstGeom prst="roundRect">
            <a:avLst>
              <a:gd name="adj" fmla="val 4076"/>
            </a:avLst>
          </a:prstGeom>
          <a:solidFill>
            <a:srgbClr val="171542"/>
          </a:solidFill>
          <a:ln/>
        </p:spPr>
      </p:sp>
      <p:sp>
        <p:nvSpPr>
          <p:cNvPr id="13" name="Text 10"/>
          <p:cNvSpPr/>
          <p:nvPr/>
        </p:nvSpPr>
        <p:spPr>
          <a:xfrm>
            <a:off x="4712970" y="549497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Stress Relief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4712970" y="5975390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Elevate your mood and alleviate stress by immersing yourself in the engaging challenges offered by the Snake Game's simultaneous simplicity and complexity.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687711"/>
            <a:ext cx="96697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Advantages of the Snake Game</a:t>
            </a:r>
          </a:p>
        </p:txBody>
      </p:sp>
      <p:sp>
        <p:nvSpPr>
          <p:cNvPr id="5" name="Text 3"/>
          <p:cNvSpPr/>
          <p:nvPr/>
        </p:nvSpPr>
        <p:spPr>
          <a:xfrm>
            <a:off x="2348389" y="29375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Accessible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2348389" y="3506867"/>
            <a:ext cx="2949416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The Snake Game can be enjoyed on various devices, including smartphones, computers, and gaming consoles, making it accessible to a broad audience.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847398" y="2937510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Timeless Entertainment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847398" y="3854053"/>
            <a:ext cx="2949416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With its straightforward gameplay and addictive nature, the Snake Game transcends generations, providing timeless entertainment to players of all ages.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346406" y="2937510"/>
            <a:ext cx="27813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Cognitive Benefits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9346406" y="3506867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Enhance your concentration, reflexes, and critical thinking skills while navigating the Snake Game's challenging levels and strategic decision-making.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18342" y="1063466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Disadvantages of the Snake Game</a:t>
            </a:r>
          </a:p>
        </p:txBody>
      </p:sp>
      <p:sp>
        <p:nvSpPr>
          <p:cNvPr id="6" name="Shape 3"/>
          <p:cNvSpPr/>
          <p:nvPr/>
        </p:nvSpPr>
        <p:spPr>
          <a:xfrm>
            <a:off x="833199" y="324171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171542"/>
          </a:solidFill>
          <a:ln/>
        </p:spPr>
      </p:sp>
      <p:sp>
        <p:nvSpPr>
          <p:cNvPr id="7" name="Text 4"/>
          <p:cNvSpPr/>
          <p:nvPr/>
        </p:nvSpPr>
        <p:spPr>
          <a:xfrm>
            <a:off x="1018342" y="3283387"/>
            <a:ext cx="1295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1</a:t>
            </a:r>
            <a:endParaRPr lang="en-US" sz="262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555313" y="331803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Time Sink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555313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Beware of the Snake Game's ability to captivate your attention for extended periods, potentially causing productivity distractions.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597485" y="324171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171542"/>
          </a:solidFill>
          <a:ln/>
        </p:spPr>
      </p:sp>
      <p:sp>
        <p:nvSpPr>
          <p:cNvPr id="11" name="Text 8"/>
          <p:cNvSpPr/>
          <p:nvPr/>
        </p:nvSpPr>
        <p:spPr>
          <a:xfrm>
            <a:off x="5744528" y="3283387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2</a:t>
            </a:r>
            <a:endParaRPr lang="en-US" sz="262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319599" y="3318034"/>
            <a:ext cx="2804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Sedentary Activity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319599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Due to its immersive nature, the Snake Game may discourage physical activity and promote a sedentary lifestyle if not balanced with exercise.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833199" y="561582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171542"/>
          </a:solidFill>
          <a:ln/>
        </p:spPr>
      </p:sp>
      <p:sp>
        <p:nvSpPr>
          <p:cNvPr id="15" name="Text 12"/>
          <p:cNvSpPr/>
          <p:nvPr/>
        </p:nvSpPr>
        <p:spPr>
          <a:xfrm>
            <a:off x="976432" y="5657493"/>
            <a:ext cx="2133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3</a:t>
            </a:r>
            <a:endParaRPr lang="en-US" sz="262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555313" y="5692140"/>
            <a:ext cx="30099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Limited Complexity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1555313" y="61725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Although captivating, the simplicity of the Snake Game may limit its appeal to those seeking more intricate and graphically advanced gaming experiences.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83894" y="607576"/>
            <a:ext cx="9320213" cy="16161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Future Scope of the Snake Game</a:t>
            </a:r>
          </a:p>
        </p:txBody>
      </p:sp>
      <p:sp>
        <p:nvSpPr>
          <p:cNvPr id="6" name="Shape 3"/>
          <p:cNvSpPr/>
          <p:nvPr/>
        </p:nvSpPr>
        <p:spPr>
          <a:xfrm>
            <a:off x="4800719" y="2315170"/>
            <a:ext cx="27503" cy="5306854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7" name="Shape 4"/>
          <p:cNvSpPr/>
          <p:nvPr/>
        </p:nvSpPr>
        <p:spPr>
          <a:xfrm>
            <a:off x="5062299" y="2721352"/>
            <a:ext cx="771168" cy="27503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8" name="Shape 5"/>
          <p:cNvSpPr/>
          <p:nvPr/>
        </p:nvSpPr>
        <p:spPr>
          <a:xfrm>
            <a:off x="4566523" y="2487335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171542"/>
          </a:solidFill>
          <a:ln/>
        </p:spPr>
      </p:sp>
      <p:sp>
        <p:nvSpPr>
          <p:cNvPr id="9" name="Text 6"/>
          <p:cNvSpPr/>
          <p:nvPr/>
        </p:nvSpPr>
        <p:spPr>
          <a:xfrm>
            <a:off x="4749641" y="2528649"/>
            <a:ext cx="129540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1</a:t>
            </a:r>
            <a:endParaRPr lang="en-US" sz="260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026348" y="2535436"/>
            <a:ext cx="3002280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Advanced Graphics</a:t>
            </a:r>
            <a:endParaRPr lang="en-US" sz="216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026348" y="3011924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Immerse yourself in stunning visuals and rich gameplay experiences as advancements in technology propel the Snake Game's visual appeal.</a:t>
            </a:r>
            <a:endParaRPr lang="en-US" sz="17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5062299" y="4563725"/>
            <a:ext cx="771168" cy="27503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13" name="Shape 10"/>
          <p:cNvSpPr/>
          <p:nvPr/>
        </p:nvSpPr>
        <p:spPr>
          <a:xfrm>
            <a:off x="4566523" y="4329708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171542"/>
          </a:solidFill>
          <a:ln/>
        </p:spPr>
      </p:sp>
      <p:sp>
        <p:nvSpPr>
          <p:cNvPr id="14" name="Text 11"/>
          <p:cNvSpPr/>
          <p:nvPr/>
        </p:nvSpPr>
        <p:spPr>
          <a:xfrm>
            <a:off x="4711541" y="4371023"/>
            <a:ext cx="205740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2</a:t>
            </a:r>
            <a:endParaRPr lang="en-US" sz="260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026348" y="4377809"/>
            <a:ext cx="3429000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Multiplayer Integration</a:t>
            </a:r>
            <a:endParaRPr lang="en-US" sz="216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6026348" y="4854297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Connect with friends and gamers worldwide as the Snake Game embraces multiplayer functionality, fostering fierce competition and camaraderie.</a:t>
            </a:r>
            <a:endParaRPr lang="en-US" sz="17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5062299" y="6406098"/>
            <a:ext cx="771168" cy="27503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18" name="Shape 15"/>
          <p:cNvSpPr/>
          <p:nvPr/>
        </p:nvSpPr>
        <p:spPr>
          <a:xfrm>
            <a:off x="4566523" y="6172081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171542"/>
          </a:solidFill>
          <a:ln/>
        </p:spPr>
      </p:sp>
      <p:sp>
        <p:nvSpPr>
          <p:cNvPr id="19" name="Text 16"/>
          <p:cNvSpPr/>
          <p:nvPr/>
        </p:nvSpPr>
        <p:spPr>
          <a:xfrm>
            <a:off x="4707731" y="6213396"/>
            <a:ext cx="213360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3</a:t>
            </a:r>
            <a:endParaRPr lang="en-US" sz="260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6026348" y="6220182"/>
            <a:ext cx="2203609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Virtual Reality</a:t>
            </a:r>
            <a:endParaRPr lang="en-US" sz="216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6026348" y="6696670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Step into a digital realm like never before, as the Snake Game leverages Virtual Reality to provide a truly immersive and captivating gameplay experience.</a:t>
            </a:r>
            <a:endParaRPr lang="en-US" sz="17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F011631C-5FBE-14E2-9AC0-E5A485680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BA0CBE-01E5-F044-BF4B-45D973F5639D}"/>
              </a:ext>
            </a:extLst>
          </p:cNvPr>
          <p:cNvSpPr txBox="1"/>
          <p:nvPr/>
        </p:nvSpPr>
        <p:spPr>
          <a:xfrm>
            <a:off x="228600" y="651854"/>
            <a:ext cx="12938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OUTPUT OF THE PROJECT WILL BE as:</a:t>
            </a:r>
          </a:p>
        </p:txBody>
      </p:sp>
      <p:pic>
        <p:nvPicPr>
          <p:cNvPr id="4" name="Snake">
            <a:hlinkClick r:id="" action="ppaction://media"/>
            <a:extLst>
              <a:ext uri="{FF2B5EF4-FFF2-40B4-BE49-F238E27FC236}">
                <a16:creationId xmlns:a16="http://schemas.microsoft.com/office/drawing/2014/main" id="{4E496D20-71D4-7F50-5F49-78AD5A1533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7428" y="2377268"/>
            <a:ext cx="8839200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7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7F272DB-EDA2-CBD5-A32E-056AD6041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B607849-74E7-D5F6-8C3B-3339C93B89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-135467" y="4398433"/>
            <a:ext cx="5408706" cy="38311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15C20D-4C56-F8BC-B8A2-AC78F2697E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889240" y="1342072"/>
            <a:ext cx="4314539" cy="440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57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431</Words>
  <Application>Microsoft Office PowerPoint</Application>
  <PresentationFormat>Custom</PresentationFormat>
  <Paragraphs>49</Paragraphs>
  <Slides>9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Brush Script MT</vt:lpstr>
      <vt:lpstr>Calibri</vt:lpstr>
      <vt:lpstr>Times New Roman</vt:lpstr>
      <vt:lpstr>Viner Hand ITC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- Mr Constant</cp:lastModifiedBy>
  <cp:revision>8</cp:revision>
  <dcterms:created xsi:type="dcterms:W3CDTF">2023-12-30T05:18:53Z</dcterms:created>
  <dcterms:modified xsi:type="dcterms:W3CDTF">2023-12-30T06:04:05Z</dcterms:modified>
</cp:coreProperties>
</file>